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125" y="682046"/>
            <a:ext cx="6068403" cy="423122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62725" y="156175"/>
            <a:ext cx="33249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High Level Project Phases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